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FD1F-04C1-FCA2-E8A8-149B03CD2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E8FA2-09CE-7B90-52CB-27E57D3339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9F9D2-8150-7E62-717E-4821DBB58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EFBA7-4C26-4682-CEEF-F372B19AD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C81CE-5486-4F04-F3DA-F51AEDC3F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1535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66996-4BE0-7583-B965-25AE8D66F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21BD15-F186-5B04-D195-77348CD332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E46BE-5733-CA47-18CB-771A49B7E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DEB64-68AF-A1B4-945B-1E61DFCB1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B96A8-B3F1-309E-3A36-4DD911897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048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AE6A60-89A2-E1AB-3147-CE066B0B8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E3F53A-8B77-7508-9159-E89299DC6B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F5AA7-401C-BBDA-B26E-52AC12BB2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342CF-EE63-B95B-04B2-876404129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A417E-DA9C-1CEB-A7B6-644DBEB08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9364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817BD-5657-4D9C-BD11-4D76240BC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53CB5-D32F-7D1F-2A7A-097629105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07752-F76E-0AF2-DADD-1E56DA1E6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E075D-2F9A-7920-2089-0E7DBAD3E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5FE2E-731E-6783-B724-F8A760F28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6847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AF162-14E0-0295-AE45-92EDB88BB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5E3BB5-4EC6-CF63-083E-A900423C7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9CC87-6241-2FE1-1AC7-550CE9F93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BE3CD-FD0A-4855-44C9-1E0C26265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2A2F1-B426-8BB4-84F6-A720A1517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0370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348E8-3687-6DF9-850F-C20927350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1E955-352F-AA2C-B4E6-A9446AE84C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B0480B-7782-FA45-FBD9-9347A3071C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F59A26-6EB7-80D8-B29E-FC96F2A32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3812F0-0B35-442A-6E28-7C7CD8E1E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2E9D8-3B8D-C67D-6581-D4EC0DBD6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760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7C032-CA88-83F2-F36B-C1919A1AF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F3798-D8CB-4299-7D95-A2E9EC9F5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43F73-BCD8-40EA-B334-31F271D6D0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137319-5DD0-AE7B-94F6-C8696C65AC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0EF924-5DFA-B8ED-5E0C-5717D16CE8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CE2C12-E919-6E9E-C5E6-3A0C3C2FA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3E6345-EF87-E091-78DA-31E381A44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A3CF32-7A7A-BF7E-D887-574D35415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375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5DCD4-BEBD-B027-D75E-02800CC93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969163-30E1-1F04-28AD-1E56F3326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0B3534-7E59-253F-0B39-C93A2F95A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4314AD-F891-3C39-E6B7-C84698C35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711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08B4E-055A-7215-6076-802B4509A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C24BF6-FFDD-EE2A-9EE5-E37AB8FB9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70EFD-EDB6-CF02-AD9C-AECB5EE5B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3259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838CF-6608-36F3-785D-75D135BE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5D55D-BDE2-7778-15BF-A45FE68CA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DA76CF-2FD9-24A3-FE1A-BF1AB060F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9CAB7D-3EF6-F910-EF77-D2A36E2E7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20222-2FFF-406E-9681-2FAA07C23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6A1F53-3DA6-6E73-EBBD-6B6883172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7801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F3230-60CA-D3CA-A261-E827A2845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A1109E-5333-3A40-926C-1CF706849A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D355C8-C6CE-5158-6ECB-1A9F7726D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5129EE-7221-918B-C666-AB2B38D6E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91928-6D32-44C3-7078-6911016FF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703489-1312-C7EF-55BC-C1BE77376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483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9F7C0F-427E-3866-687F-800AF8F98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A0B8C-75B4-49F0-4F55-7FEE29170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43ABD-FEA1-75F0-CF77-A9023900F6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3828E-B73F-46F0-BD64-C28438943F04}" type="datetimeFigureOut">
              <a:rPr lang="en-IN" smtClean="0"/>
              <a:t>09-06-2024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E1C3A-CAFA-F30C-C2BE-649FB3251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E202E-5B24-F3FB-DD0F-E834BDCB40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69BF4-D74A-4382-B21E-4C121D6B57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5094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35A9F5F-7B5C-3F02-4C1E-87BD950770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DF2C73A-4FF1-E79F-6127-A7C2E6F884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3F81E7-3BB1-9E1B-20AA-5E7421EEF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63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14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F1FCB8-1839-3F9F-51E6-1FBC7F417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97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460FBB-A1B1-8831-1921-B3272468A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11955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E001E7-1458-31C9-94DA-4EBE76BB8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93" y="1195551"/>
            <a:ext cx="10972463" cy="566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45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28BB07-B462-8727-A81B-B4B2F416A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539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65FB54-8DF5-8DD9-06C1-19BE059BA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035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440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5F3E8E-C6FC-1D2C-6308-2F5AE0C14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43676" cy="12388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A83CAA-08E9-B904-1A15-0C746B58F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653" y="1238865"/>
            <a:ext cx="10268693" cy="561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220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4D0CF-285B-CA02-275C-0205E3079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722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0BCABB-8893-5959-6655-E7F4F1A70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48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F8888A-71DE-C09D-C77A-9117015C9E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38" b="34646"/>
          <a:stretch/>
        </p:blipFill>
        <p:spPr>
          <a:xfrm>
            <a:off x="0" y="-68827"/>
            <a:ext cx="12192000" cy="69268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436112-4661-03C7-93DD-0A247F8F3C95}"/>
              </a:ext>
            </a:extLst>
          </p:cNvPr>
          <p:cNvSpPr txBox="1"/>
          <p:nvPr/>
        </p:nvSpPr>
        <p:spPr>
          <a:xfrm>
            <a:off x="580103" y="668594"/>
            <a:ext cx="293984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gency FB" panose="020B0503020202020204" pitchFamily="34" charset="0"/>
              </a:rPr>
              <a:t>Thank You</a:t>
            </a:r>
          </a:p>
          <a:p>
            <a:endParaRPr lang="en-IN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4AC961-F875-73F8-8B4D-87BA2BC0D7F2}"/>
              </a:ext>
            </a:extLst>
          </p:cNvPr>
          <p:cNvSpPr txBox="1"/>
          <p:nvPr/>
        </p:nvSpPr>
        <p:spPr>
          <a:xfrm>
            <a:off x="1184787" y="1406015"/>
            <a:ext cx="34265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-Atharva </a:t>
            </a:r>
            <a:r>
              <a:rPr lang="en-IN" sz="2800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Koshti</a:t>
            </a:r>
            <a:endParaRPr lang="en-IN" sz="28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n-IN" sz="2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989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9522B-89EC-3073-CC1E-33F2C85DC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33833"/>
            <a:ext cx="2989007" cy="1120878"/>
          </a:xfrm>
        </p:spPr>
        <p:txBody>
          <a:bodyPr>
            <a:noAutofit/>
          </a:bodyPr>
          <a:lstStyle/>
          <a:p>
            <a:r>
              <a:rPr lang="en-IN" sz="4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Content</a:t>
            </a:r>
            <a:br>
              <a:rPr lang="en-IN" sz="4400" b="1" dirty="0"/>
            </a:b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BCE01-B8E0-9430-89E0-E00848E31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705" y="0"/>
            <a:ext cx="4646295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AAD0204-3C49-88E1-F790-0414A0DC85E7}"/>
              </a:ext>
            </a:extLst>
          </p:cNvPr>
          <p:cNvSpPr txBox="1">
            <a:spLocks/>
          </p:cNvSpPr>
          <p:nvPr/>
        </p:nvSpPr>
        <p:spPr>
          <a:xfrm>
            <a:off x="3111909" y="527511"/>
            <a:ext cx="4557252" cy="237300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000" b="1" dirty="0"/>
          </a:p>
          <a:p>
            <a:pPr algn="l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Types of Recommendation Systems</a:t>
            </a:r>
          </a:p>
          <a:p>
            <a:pPr algn="l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Work Flow</a:t>
            </a:r>
          </a:p>
          <a:p>
            <a:pPr algn="l"/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Conclusion</a:t>
            </a:r>
          </a:p>
        </p:txBody>
      </p:sp>
    </p:spTree>
    <p:extLst>
      <p:ext uri="{BB962C8B-B14F-4D97-AF65-F5344CB8AC3E}">
        <p14:creationId xmlns:p14="http://schemas.microsoft.com/office/powerpoint/2010/main" val="341502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619D6-0C6B-5E83-1B53-5DE2F8CF7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8337755" cy="1434024"/>
          </a:xfrm>
        </p:spPr>
        <p:txBody>
          <a:bodyPr>
            <a:normAutofit/>
          </a:bodyPr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4992C8-C6A9-CF9D-62FC-97D07C625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634" y="-81197"/>
            <a:ext cx="12234634" cy="693919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5EB9CE7-6A9D-733C-F16F-6594DD51B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748" y="2972774"/>
            <a:ext cx="10353368" cy="3044568"/>
          </a:xfrm>
        </p:spPr>
        <p:txBody>
          <a:bodyPr>
            <a:norm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Types of Recommendation Systems</a:t>
            </a:r>
          </a:p>
          <a:p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56E9D9A-408A-CFCF-7C70-C5ABB186F2B7}"/>
              </a:ext>
            </a:extLst>
          </p:cNvPr>
          <p:cNvSpPr txBox="1">
            <a:spLocks/>
          </p:cNvSpPr>
          <p:nvPr/>
        </p:nvSpPr>
        <p:spPr>
          <a:xfrm>
            <a:off x="897999" y="1620838"/>
            <a:ext cx="10353368" cy="3044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>
                <a:solidFill>
                  <a:schemeClr val="bg1"/>
                </a:solidFill>
              </a:rPr>
              <a:t>SECTION 1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601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3046131-AEB0-7B04-FAD1-0237913FD4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328" y="4606585"/>
            <a:ext cx="5163271" cy="2010056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DEB170-6B6B-49A5-F0FF-EE71B5926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1519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835BC8-550D-BCB9-191B-933ABEE2C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8408" y="4606585"/>
            <a:ext cx="5029902" cy="20195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BE8366-A8F1-1964-B481-89726DFD6B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351" y="1149136"/>
            <a:ext cx="10408114" cy="337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850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31526-6B36-785D-8408-4DC81A87E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4619"/>
            <a:ext cx="10515600" cy="4351338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7F932D9-68AE-4130-7484-89A51F9AF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31C3A3-A008-B145-D2CE-08E909490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98477" cy="686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702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0243D7-2116-B0A7-5AA1-01A8CEB0B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654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881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031B7E-9F0C-412C-A8D8-F41CD8F8F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00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7902D6-6A56-0127-9929-E46504D94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12093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BF8A13-AEF6-1389-8E34-DDD6D6119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28" y="1209368"/>
            <a:ext cx="10441074" cy="56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58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4D0BA7-9E2E-311C-6751-8015D6028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35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26</Words>
  <Application>Microsoft Office PowerPoint</Application>
  <PresentationFormat>Widescreen</PresentationFormat>
  <Paragraphs>12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Agency FB</vt:lpstr>
      <vt:lpstr>Arial</vt:lpstr>
      <vt:lpstr>Calibri</vt:lpstr>
      <vt:lpstr>Calibri Light</vt:lpstr>
      <vt:lpstr>Times New Roman</vt:lpstr>
      <vt:lpstr>Office Theme</vt:lpstr>
      <vt:lpstr>PowerPoint Presentation</vt:lpstr>
      <vt:lpstr>Content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koshtiatharva@outlook.com</dc:creator>
  <cp:lastModifiedBy>koshtiatharva@outlook.com</cp:lastModifiedBy>
  <cp:revision>2</cp:revision>
  <dcterms:created xsi:type="dcterms:W3CDTF">2024-06-09T11:07:15Z</dcterms:created>
  <dcterms:modified xsi:type="dcterms:W3CDTF">2024-06-09T12:51:18Z</dcterms:modified>
</cp:coreProperties>
</file>

<file path=docProps/thumbnail.jpeg>
</file>